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82a4d84ea67ce3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82a4d84ea67ce3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82a4d84ea67ce3c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82a4d84ea67ce3c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82a4d84ea67ce3c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82a4d84ea67ce3c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82a4d84ea67ce3c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82a4d84ea67ce3c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82a4d84ea67ce3c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82a4d84ea67ce3c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82a4d84ea67ce3c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82a4d84ea67ce3c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82a4d84ea67ce3c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82a4d84ea67ce3c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82a4d84ea67ce3c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82a4d84ea67ce3c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82a4d84ea67ce3c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82a4d84ea67ce3c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82a4d84ea67ce3c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82a4d84ea67ce3c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82a4d84ea67ce3c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82a4d84ea67ce3c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82a4d84ea67ce3c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82a4d84ea67ce3c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82a4d84ea67ce3c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82a4d84ea67ce3c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82a4d84ea67ce3c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82a4d84ea67ce3c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lnSpcReduction="10000"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diksharajput09057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5.jpg"/><Relationship Id="rId7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678600"/>
            <a:ext cx="8520600" cy="39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00">
                <a:latin typeface="Merriweather"/>
                <a:ea typeface="Merriweather"/>
                <a:cs typeface="Merriweather"/>
                <a:sym typeface="Merriweather"/>
              </a:rPr>
              <a:t>STARTuP</a:t>
            </a:r>
            <a:endParaRPr b="1" sz="6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latin typeface="Merriweather"/>
                <a:ea typeface="Merriweather"/>
                <a:cs typeface="Merriweather"/>
                <a:sym typeface="Merriweather"/>
              </a:rPr>
              <a:t>                   </a:t>
            </a:r>
            <a:r>
              <a:rPr lang="en-US" sz="3400">
                <a:latin typeface="Courier New"/>
                <a:ea typeface="Courier New"/>
                <a:cs typeface="Courier New"/>
                <a:sym typeface="Courier New"/>
              </a:rPr>
              <a:t>By:Diksha Rajput</a:t>
            </a:r>
            <a:endParaRPr sz="3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u="sng">
                <a:latin typeface="Merriweather"/>
                <a:ea typeface="Merriweather"/>
                <a:cs typeface="Merriweather"/>
                <a:sym typeface="Merriweather"/>
              </a:rPr>
              <a:t>The Machines</a:t>
            </a:r>
            <a:endParaRPr b="1" i="1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13372" l="0" r="0" t="26120"/>
          <a:stretch/>
        </p:blipFill>
        <p:spPr>
          <a:xfrm>
            <a:off x="311700" y="1171600"/>
            <a:ext cx="2381251" cy="2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24036" l="0" r="0" t="20527"/>
          <a:stretch/>
        </p:blipFill>
        <p:spPr>
          <a:xfrm>
            <a:off x="3259613" y="2095771"/>
            <a:ext cx="2381251" cy="21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 rotWithShape="1">
          <a:blip r:embed="rId5">
            <a:alphaModFix/>
          </a:blip>
          <a:srcRect b="38602" l="0" r="0" t="35181"/>
          <a:stretch/>
        </p:blipFill>
        <p:spPr>
          <a:xfrm>
            <a:off x="6421125" y="1336000"/>
            <a:ext cx="2167650" cy="19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823850" y="0"/>
            <a:ext cx="7943100" cy="10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300" u="sng">
                <a:solidFill>
                  <a:srgbClr val="F1C23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Final Product</a:t>
            </a:r>
            <a:r>
              <a:rPr b="1" i="1" lang="en-US" u="sng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 b="1" i="1" u="sng">
              <a:solidFill>
                <a:srgbClr val="FF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38161" l="0" r="0" t="37757"/>
          <a:stretch/>
        </p:blipFill>
        <p:spPr>
          <a:xfrm>
            <a:off x="3012025" y="1913700"/>
            <a:ext cx="3333550" cy="212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4">
            <a:alphaModFix/>
          </a:blip>
          <a:srcRect b="27634" l="0" r="0" t="31082"/>
          <a:stretch/>
        </p:blipFill>
        <p:spPr>
          <a:xfrm>
            <a:off x="234200" y="317600"/>
            <a:ext cx="2314575" cy="189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 rotWithShape="1">
          <a:blip r:embed="rId5">
            <a:alphaModFix/>
          </a:blip>
          <a:srcRect b="28719" l="0" r="0" t="29999"/>
          <a:stretch/>
        </p:blipFill>
        <p:spPr>
          <a:xfrm>
            <a:off x="234200" y="2877375"/>
            <a:ext cx="2314575" cy="212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 rotWithShape="1">
          <a:blip r:embed="rId6">
            <a:alphaModFix/>
          </a:blip>
          <a:srcRect b="27530" l="0" r="0" t="31188"/>
          <a:stretch/>
        </p:blipFill>
        <p:spPr>
          <a:xfrm>
            <a:off x="6808825" y="317600"/>
            <a:ext cx="2156951" cy="189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7">
            <a:alphaModFix/>
          </a:blip>
          <a:srcRect b="29371" l="0" r="0" t="30116"/>
          <a:stretch/>
        </p:blipFill>
        <p:spPr>
          <a:xfrm>
            <a:off x="6808825" y="2877368"/>
            <a:ext cx="2314575" cy="212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1052550" y="178223"/>
            <a:ext cx="70389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Merriweather"/>
                <a:ea typeface="Merriweather"/>
                <a:cs typeface="Merriweather"/>
                <a:sym typeface="Merriweather"/>
              </a:rPr>
              <a:t>Benefits of this Project</a:t>
            </a:r>
            <a:endParaRPr b="1" u="sng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562075" y="685450"/>
            <a:ext cx="8321400" cy="3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The polythenes that no longer can be used are put to work rather then they ending up in ocean or landfill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Unskilled people get employment as this can’t be fully automated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People are aware about environmental problem hence these products are in spotlight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It does not have any type of Barriers, like geographical, languages etc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It has ability to solve people's problem which is actually used problem.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It has a huge market.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0" y="0"/>
            <a:ext cx="8294100" cy="558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latin typeface="Merriweather"/>
                <a:ea typeface="Merriweather"/>
                <a:cs typeface="Merriweather"/>
                <a:sym typeface="Merriweather"/>
              </a:rPr>
              <a:t>Companies already Doing Same Work</a:t>
            </a:r>
            <a:endParaRPr b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EcoKaari  (since 2020)- Humanising Fashion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This is a company in Pune, Maharashtra. Nandan Bhatt, Founder and CEO and an enthusiastic envi</a:t>
            </a:r>
            <a:endParaRPr sz="2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714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And Re-Charkha... .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 b="27236" l="0" r="0" t="26387"/>
          <a:stretch/>
        </p:blipFill>
        <p:spPr>
          <a:xfrm>
            <a:off x="697379" y="575238"/>
            <a:ext cx="3874624" cy="399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4">
            <a:alphaModFix/>
          </a:blip>
          <a:srcRect b="0" l="0" r="0" t="3044"/>
          <a:stretch/>
        </p:blipFill>
        <p:spPr>
          <a:xfrm>
            <a:off x="5223175" y="445375"/>
            <a:ext cx="3056875" cy="447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 rot="2531">
            <a:off x="317649" y="161375"/>
            <a:ext cx="8558702" cy="463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00">
              <a:solidFill>
                <a:srgbClr val="00FFF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>
                <a:solidFill>
                  <a:srgbClr val="00FFFF"/>
                </a:solidFill>
                <a:latin typeface="Pacifico"/>
                <a:ea typeface="Pacifico"/>
                <a:cs typeface="Pacifico"/>
                <a:sym typeface="Pacifico"/>
              </a:rPr>
              <a:t>Thank You</a:t>
            </a:r>
            <a:endParaRPr sz="8600">
              <a:solidFill>
                <a:srgbClr val="00FFF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600">
              <a:solidFill>
                <a:srgbClr val="FF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76A5AF"/>
                </a:solidFill>
                <a:latin typeface="Pacifico"/>
                <a:ea typeface="Pacifico"/>
                <a:cs typeface="Pacifico"/>
                <a:sym typeface="Pacifico"/>
              </a:rPr>
              <a:t>Presentation given by the </a:t>
            </a:r>
            <a:endParaRPr sz="2900">
              <a:solidFill>
                <a:srgbClr val="76A5A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76A5AF"/>
                </a:solidFill>
                <a:latin typeface="Pacifico"/>
                <a:ea typeface="Pacifico"/>
                <a:cs typeface="Pacifico"/>
                <a:sym typeface="Pacifico"/>
              </a:rPr>
              <a:t>Diksha Rajput</a:t>
            </a:r>
            <a:endParaRPr sz="2900">
              <a:solidFill>
                <a:srgbClr val="76A5A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76A5AF"/>
                </a:solidFill>
                <a:latin typeface="Pacifico"/>
                <a:ea typeface="Pacifico"/>
                <a:cs typeface="Pacifico"/>
                <a:sym typeface="Pacifico"/>
              </a:rPr>
              <a:t>Contact: </a:t>
            </a:r>
            <a:r>
              <a:rPr lang="en-US" sz="2900" u="sng">
                <a:solidFill>
                  <a:srgbClr val="76A5AF"/>
                </a:solidFill>
                <a:latin typeface="Pacifico"/>
                <a:ea typeface="Pacifico"/>
                <a:cs typeface="Pacifico"/>
                <a:sym typeface="Pacific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diksharajput09057@gmail.com</a:t>
            </a:r>
            <a:endParaRPr sz="2900">
              <a:solidFill>
                <a:srgbClr val="76A5A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76A5AF"/>
                </a:solidFill>
                <a:latin typeface="Pacifico"/>
                <a:ea typeface="Pacifico"/>
                <a:cs typeface="Pacifico"/>
                <a:sym typeface="Pacifico"/>
              </a:rPr>
              <a:t> 7772077490</a:t>
            </a:r>
            <a:endParaRPr sz="2900">
              <a:solidFill>
                <a:srgbClr val="76A5AF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 flipH="1" rot="10800000">
            <a:off x="1111750" y="1425775"/>
            <a:ext cx="2750700" cy="4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56928" l="0" r="0" t="9594"/>
          <a:stretch/>
        </p:blipFill>
        <p:spPr>
          <a:xfrm>
            <a:off x="202250" y="420100"/>
            <a:ext cx="2689600" cy="179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38995" l="0" r="0" t="6836"/>
          <a:stretch/>
        </p:blipFill>
        <p:spPr>
          <a:xfrm>
            <a:off x="6563625" y="2571750"/>
            <a:ext cx="2306200" cy="217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58812" l="9918" r="0" t="11784"/>
          <a:stretch/>
        </p:blipFill>
        <p:spPr>
          <a:xfrm>
            <a:off x="3335950" y="232775"/>
            <a:ext cx="2689600" cy="217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6">
            <a:alphaModFix/>
          </a:blip>
          <a:srcRect b="28386" l="9918" r="0" t="28029"/>
          <a:stretch/>
        </p:blipFill>
        <p:spPr>
          <a:xfrm>
            <a:off x="202250" y="2769250"/>
            <a:ext cx="2306200" cy="197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7">
            <a:alphaModFix/>
          </a:blip>
          <a:srcRect b="49954" l="0" r="0" t="10361"/>
          <a:stretch/>
        </p:blipFill>
        <p:spPr>
          <a:xfrm>
            <a:off x="3208250" y="2796137"/>
            <a:ext cx="2750701" cy="19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8">
            <a:alphaModFix/>
          </a:blip>
          <a:srcRect b="58646" l="0" r="0" t="9860"/>
          <a:stretch/>
        </p:blipFill>
        <p:spPr>
          <a:xfrm>
            <a:off x="6371925" y="331525"/>
            <a:ext cx="2689600" cy="197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>
            <a:off x="2084450" y="1457988"/>
            <a:ext cx="6682500" cy="368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It is a waste management project . Specially  the plastic bags poly bags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We  clearly know that from nill to till everything is packaged in the plastic bags.like  all eatables i.e. salt, biscuits and milk, oil  almost 99% things comes in the plastic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We might through in dustbin after using them but </a:t>
            </a:r>
            <a:r>
              <a:rPr b="1" lang="en-US" sz="2700">
                <a:solidFill>
                  <a:srgbClr val="FFFFFF"/>
                </a:solidFill>
              </a:rPr>
              <a:t>WHAT'S THE NEXT…?</a:t>
            </a:r>
            <a:r>
              <a:rPr lang="en-US" sz="2700">
                <a:solidFill>
                  <a:srgbClr val="FFFFFF"/>
                </a:solidFill>
              </a:rPr>
              <a:t> 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It is a huge problem of collecting plastic in our surrounding </a:t>
            </a:r>
            <a:endParaRPr sz="2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FFFFFF"/>
              </a:solidFill>
            </a:endParaRPr>
          </a:p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589625" y="0"/>
            <a:ext cx="1137600" cy="48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endParaRPr b="1" sz="5900" u="sng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B</a:t>
            </a:r>
            <a:endParaRPr b="1" sz="5900" u="sng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O</a:t>
            </a:r>
            <a:endParaRPr b="1" sz="5900" u="sng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U</a:t>
            </a:r>
            <a:endParaRPr b="1" sz="5900" u="sng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900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T</a:t>
            </a:r>
            <a:endParaRPr b="1" sz="5900" u="sng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6433475" y="3125675"/>
            <a:ext cx="2251200" cy="16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/>
              <a:t>  </a:t>
            </a:r>
            <a:endParaRPr sz="5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/>
              <a:t>   😟😥</a:t>
            </a:r>
            <a:endParaRPr sz="530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34420" l="0" r="0" t="33930"/>
          <a:stretch/>
        </p:blipFill>
        <p:spPr>
          <a:xfrm>
            <a:off x="211204" y="187225"/>
            <a:ext cx="3776974" cy="1627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37993" l="0" r="0" t="33702"/>
          <a:stretch/>
        </p:blipFill>
        <p:spPr>
          <a:xfrm>
            <a:off x="3779050" y="1028175"/>
            <a:ext cx="2654426" cy="227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33213" l="0" r="0" t="33588"/>
          <a:stretch/>
        </p:blipFill>
        <p:spPr>
          <a:xfrm>
            <a:off x="0" y="2199825"/>
            <a:ext cx="2654426" cy="195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b="37349" l="0" r="0" t="33423"/>
          <a:stretch/>
        </p:blipFill>
        <p:spPr>
          <a:xfrm>
            <a:off x="2812900" y="3470900"/>
            <a:ext cx="3017149" cy="14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7">
            <a:alphaModFix/>
          </a:blip>
          <a:srcRect b="36423" l="0" r="0" t="35273"/>
          <a:stretch/>
        </p:blipFill>
        <p:spPr>
          <a:xfrm>
            <a:off x="6230800" y="233200"/>
            <a:ext cx="2251201" cy="14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 flipH="1">
            <a:off x="6430500" y="2848125"/>
            <a:ext cx="2654400" cy="106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u="sng">
                <a:latin typeface="Lato"/>
                <a:ea typeface="Lato"/>
                <a:cs typeface="Lato"/>
                <a:sym typeface="Lato"/>
              </a:rPr>
              <a:t>L</a:t>
            </a:r>
            <a:r>
              <a:rPr b="1" i="1" lang="en-US" sz="2900" u="sng">
                <a:latin typeface="Georgia"/>
                <a:ea typeface="Georgia"/>
                <a:cs typeface="Georgia"/>
                <a:sym typeface="Georgia"/>
              </a:rPr>
              <a:t>As you can see😞</a:t>
            </a:r>
            <a:endParaRPr b="1" i="1" sz="2900" u="sng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1364100" y="378115"/>
            <a:ext cx="6415800" cy="107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800" u="sng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r>
              <a:rPr b="1" i="1" lang="en-US" sz="3800" u="sng">
                <a:latin typeface="Playfair Display"/>
                <a:ea typeface="Playfair Display"/>
                <a:cs typeface="Playfair Display"/>
                <a:sym typeface="Playfair Display"/>
              </a:rPr>
              <a:t>PROBLEMS</a:t>
            </a: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35906" l="0" r="0" t="37179"/>
          <a:stretch/>
        </p:blipFill>
        <p:spPr>
          <a:xfrm>
            <a:off x="6038475" y="3139374"/>
            <a:ext cx="2912549" cy="18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59545" l="0" r="0" t="7729"/>
          <a:stretch/>
        </p:blipFill>
        <p:spPr>
          <a:xfrm>
            <a:off x="266750" y="3139375"/>
            <a:ext cx="2912549" cy="168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5">
            <a:alphaModFix/>
          </a:blip>
          <a:srcRect b="34222" l="0" r="0" t="33054"/>
          <a:stretch/>
        </p:blipFill>
        <p:spPr>
          <a:xfrm>
            <a:off x="3451603" y="2067038"/>
            <a:ext cx="2314575" cy="168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6">
            <a:alphaModFix/>
          </a:blip>
          <a:srcRect b="33691" l="0" r="0" t="33583"/>
          <a:stretch/>
        </p:blipFill>
        <p:spPr>
          <a:xfrm>
            <a:off x="6187975" y="813863"/>
            <a:ext cx="2613550" cy="18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7">
            <a:alphaModFix/>
          </a:blip>
          <a:srcRect b="59545" l="0" r="0" t="7729"/>
          <a:stretch/>
        </p:blipFill>
        <p:spPr>
          <a:xfrm>
            <a:off x="266750" y="888575"/>
            <a:ext cx="2912549" cy="168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823850" y="779100"/>
            <a:ext cx="7620900" cy="329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latin typeface="Playfair Display"/>
                <a:ea typeface="Playfair Display"/>
                <a:cs typeface="Playfair Display"/>
                <a:sym typeface="Playfair Display"/>
              </a:rPr>
              <a:t>Come Be A Part of </a:t>
            </a:r>
            <a:endParaRPr sz="5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Solution</a:t>
            </a:r>
            <a:r>
              <a:rPr lang="en-US" sz="5400">
                <a:latin typeface="Playfair Display"/>
                <a:ea typeface="Playfair Display"/>
                <a:cs typeface="Playfair Display"/>
                <a:sym typeface="Playfair Display"/>
              </a:rPr>
              <a:t> With Me…</a:t>
            </a:r>
            <a:r>
              <a:rPr lang="en-US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740300" y="355200"/>
            <a:ext cx="7567500" cy="45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sng">
                <a:latin typeface="Merriweather"/>
                <a:ea typeface="Merriweather"/>
                <a:cs typeface="Merriweather"/>
                <a:sym typeface="Merriweather"/>
              </a:rPr>
              <a:t>**SOLUTION**</a:t>
            </a:r>
            <a:endParaRPr b="1" i="1" sz="24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Georgia"/>
                <a:ea typeface="Georgia"/>
                <a:cs typeface="Georgia"/>
                <a:sym typeface="Georgia"/>
              </a:rPr>
              <a:t>Looking this problem very seriously I have in solution of these plastic bags…</a:t>
            </a:r>
            <a:endParaRPr b="1" i="1"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Georgia"/>
                <a:ea typeface="Georgia"/>
                <a:cs typeface="Georgia"/>
                <a:sym typeface="Georgia"/>
              </a:rPr>
              <a:t>By some of the steps we can use or convert these plastic bags into a fashionable daily use things..</a:t>
            </a:r>
            <a:endParaRPr b="1" i="1" sz="2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latin typeface="Georgia"/>
                <a:ea typeface="Georgia"/>
                <a:cs typeface="Georgia"/>
                <a:sym typeface="Georgia"/>
              </a:rPr>
              <a:t>Not 1,2,3…. there maybe so many examples in which we can change a garbage into a useful thing like handbags, book cover ,slippers ,bottle cover ,laptop cover, dining table seats and etc ..</a:t>
            </a:r>
            <a:endParaRPr b="1" i="1" sz="2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34072" l="0" r="0" t="34546"/>
          <a:stretch/>
        </p:blipFill>
        <p:spPr>
          <a:xfrm>
            <a:off x="720750" y="310913"/>
            <a:ext cx="7702501" cy="452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6850" y="2042648"/>
            <a:ext cx="27624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91925" y="205625"/>
            <a:ext cx="8506200" cy="493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50" u="sng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I will explain the process it will take only 5 steps..</a:t>
            </a:r>
            <a:endParaRPr b="1" sz="1750" u="sng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 u="sng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 The very first step is sanitization manually, the waste plastic bags are sanitized and sun-dried </a:t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 The second step is the cutting of these plastic bags into strips by manually.. </a:t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3 moving forward we will roll on these cutting strips on a traditional charkha using charkha we can save electricity and proudly say made with our cultural style</a:t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4 Now here we have next step that is women into a fibre on a handloom</a:t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LHere we woven those strips into a fibre and that to manually with the handloom</a:t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5 Moving to the fifth steps where we design and stitch different eco friendly products with ; the super beautiful look and daily use product.</a:t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THANK YOU SO MUCH HERE WE HAVE THE FINAL PRODUCTS WITH US😊</a:t>
            </a:r>
            <a:endParaRPr sz="17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